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notesMasterIdLst>
    <p:notesMasterId r:id="rId15"/>
  </p:notesMasterIdLst>
  <p:sldIdLst>
    <p:sldId id="278" r:id="rId3"/>
    <p:sldId id="279" r:id="rId4"/>
    <p:sldId id="274" r:id="rId5"/>
    <p:sldId id="280" r:id="rId6"/>
    <p:sldId id="281" r:id="rId7"/>
    <p:sldId id="256" r:id="rId8"/>
    <p:sldId id="306" r:id="rId9"/>
    <p:sldId id="326" r:id="rId10"/>
    <p:sldId id="327" r:id="rId11"/>
    <p:sldId id="325" r:id="rId12"/>
    <p:sldId id="328" r:id="rId13"/>
    <p:sldId id="329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CEC76-DB80-4FC8-BA45-660B384A972A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A823F1-95A8-4F93-96D9-AC935AF1D4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686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9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B9B402-EB4E-4F1B-ABDA-469B162CF5B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35686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850700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4498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743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428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094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9014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829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07412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1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17780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29771138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42742394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763329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2024/2/17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052288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9519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485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95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25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2/17/24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026EB80A-6FFC-451E-A55F-203FD8ED4D5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02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35.png"/><Relationship Id="rId5" Type="http://schemas.microsoft.com/office/2007/relationships/hdphoto" Target="../media/hdphoto2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6.xml"/><Relationship Id="rId3" Type="http://schemas.openxmlformats.org/officeDocument/2006/relationships/image" Target="../media/image9.jpeg"/><Relationship Id="rId7" Type="http://schemas.openxmlformats.org/officeDocument/2006/relationships/slide" Target="slide4.xml"/><Relationship Id="rId12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1.png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0" Type="http://schemas.openxmlformats.org/officeDocument/2006/relationships/slide" Target="slide5.xml"/><Relationship Id="rId4" Type="http://schemas.openxmlformats.org/officeDocument/2006/relationships/slide" Target="slide3.xml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image" Target="../media/image21.gif"/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12" Type="http://schemas.openxmlformats.org/officeDocument/2006/relationships/image" Target="../media/image20.gif"/><Relationship Id="rId2" Type="http://schemas.openxmlformats.org/officeDocument/2006/relationships/audio" Target="../media/audio1.wav"/><Relationship Id="rId16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0.png"/><Relationship Id="rId11" Type="http://schemas.openxmlformats.org/officeDocument/2006/relationships/image" Target="../media/image19.gif"/><Relationship Id="rId5" Type="http://schemas.openxmlformats.org/officeDocument/2006/relationships/image" Target="../media/image16.gif"/><Relationship Id="rId15" Type="http://schemas.openxmlformats.org/officeDocument/2006/relationships/image" Target="../media/image23.gif"/><Relationship Id="rId10" Type="http://schemas.openxmlformats.org/officeDocument/2006/relationships/image" Target="../media/image18.gif"/><Relationship Id="rId4" Type="http://schemas.openxmlformats.org/officeDocument/2006/relationships/image" Target="../media/image8.png"/><Relationship Id="rId9" Type="http://schemas.openxmlformats.org/officeDocument/2006/relationships/slide" Target="slide2.xml"/><Relationship Id="rId1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3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gif"/><Relationship Id="rId13" Type="http://schemas.openxmlformats.org/officeDocument/2006/relationships/image" Target="../media/image23.gif"/><Relationship Id="rId3" Type="http://schemas.openxmlformats.org/officeDocument/2006/relationships/audio" Target="../media/audio2.wav"/><Relationship Id="rId7" Type="http://schemas.openxmlformats.org/officeDocument/2006/relationships/slide" Target="slide2.xml"/><Relationship Id="rId12" Type="http://schemas.openxmlformats.org/officeDocument/2006/relationships/image" Target="../media/image2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7.jpeg"/><Relationship Id="rId11" Type="http://schemas.openxmlformats.org/officeDocument/2006/relationships/image" Target="../media/image21.gif"/><Relationship Id="rId5" Type="http://schemas.openxmlformats.org/officeDocument/2006/relationships/image" Target="../media/image16.gif"/><Relationship Id="rId15" Type="http://schemas.openxmlformats.org/officeDocument/2006/relationships/image" Target="../media/image15.png"/><Relationship Id="rId10" Type="http://schemas.openxmlformats.org/officeDocument/2006/relationships/image" Target="../media/image20.gif"/><Relationship Id="rId4" Type="http://schemas.openxmlformats.org/officeDocument/2006/relationships/image" Target="../media/image8.png"/><Relationship Id="rId9" Type="http://schemas.openxmlformats.org/officeDocument/2006/relationships/image" Target="../media/image19.gif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9E79EB-4F14-4A0E-8011-3D8F82C49E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448"/>
            <a:ext cx="12168186" cy="687144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68417" y="205154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360368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9DCFF6-DB6D-4FFD-8876-8AB3EADE0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7871" y="1837806"/>
            <a:ext cx="4816257" cy="1591194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BC6BF0E-6546-4557-8020-1DA727F03D09}"/>
              </a:ext>
            </a:extLst>
          </p:cNvPr>
          <p:cNvGrpSpPr/>
          <p:nvPr/>
        </p:nvGrpSpPr>
        <p:grpSpPr>
          <a:xfrm>
            <a:off x="1046480" y="1061060"/>
            <a:ext cx="9295414" cy="2220686"/>
            <a:chOff x="4144021" y="1484380"/>
            <a:chExt cx="7574794" cy="484022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E4DDD8F2-0E07-4753-A8A6-F9A7696AED30}"/>
                </a:ext>
              </a:extLst>
            </p:cNvPr>
            <p:cNvGrpSpPr/>
            <p:nvPr/>
          </p:nvGrpSpPr>
          <p:grpSpPr>
            <a:xfrm>
              <a:off x="4144021" y="1484380"/>
              <a:ext cx="7574794" cy="4840220"/>
              <a:chOff x="4436414" y="1551563"/>
              <a:chExt cx="7327378" cy="4327762"/>
            </a:xfrm>
          </p:grpSpPr>
          <p:sp>
            <p:nvSpPr>
              <p:cNvPr id="30" name="Rectangle: Diagonal Corners Rounded 4">
                <a:extLst>
                  <a:ext uri="{FF2B5EF4-FFF2-40B4-BE49-F238E27FC236}">
                    <a16:creationId xmlns:a16="http://schemas.microsoft.com/office/drawing/2014/main" id="{B46FD289-FA29-47CE-A9BA-529DDEE894E9}"/>
                  </a:ext>
                </a:extLst>
              </p:cNvPr>
              <p:cNvSpPr/>
              <p:nvPr/>
            </p:nvSpPr>
            <p:spPr>
              <a:xfrm flipH="1">
                <a:off x="4572001" y="1676401"/>
                <a:ext cx="7191791" cy="4202924"/>
              </a:xfrm>
              <a:prstGeom prst="round2DiagRect">
                <a:avLst>
                  <a:gd name="adj1" fmla="val 34172"/>
                  <a:gd name="adj2" fmla="val 7179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Rectangle: Diagonal Corners Rounded 30">
                <a:extLst>
                  <a:ext uri="{FF2B5EF4-FFF2-40B4-BE49-F238E27FC236}">
                    <a16:creationId xmlns:a16="http://schemas.microsoft.com/office/drawing/2014/main" id="{7927B2FF-BEF8-4248-901C-BC64CFDC5B30}"/>
                  </a:ext>
                </a:extLst>
              </p:cNvPr>
              <p:cNvSpPr/>
              <p:nvPr/>
            </p:nvSpPr>
            <p:spPr>
              <a:xfrm flipH="1">
                <a:off x="4436414" y="1551563"/>
                <a:ext cx="7155053" cy="4133089"/>
              </a:xfrm>
              <a:prstGeom prst="round2DiagRect">
                <a:avLst>
                  <a:gd name="adj1" fmla="val 30812"/>
                  <a:gd name="adj2" fmla="val 7179"/>
                </a:avLst>
              </a:prstGeom>
              <a:noFill/>
              <a:ln w="76200">
                <a:solidFill>
                  <a:srgbClr val="FFC233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D884AF-64E2-4B87-BD56-B25CB94F41FD}"/>
                </a:ext>
              </a:extLst>
            </p:cNvPr>
            <p:cNvSpPr txBox="1"/>
            <p:nvPr/>
          </p:nvSpPr>
          <p:spPr>
            <a:xfrm>
              <a:off x="4593718" y="2222024"/>
              <a:ext cx="6815563" cy="3236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4000" b="1" dirty="0"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Giảm một số đi nhiều lần khác với giảm một số đi một số đơn vị.</a:t>
              </a:r>
              <a:endParaRPr lang="en-US" sz="4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44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178817-9A50-4A74-AFF5-E65EAF212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559" y="2011681"/>
            <a:ext cx="4403188" cy="4846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365CB5D-6C4B-4F25-BF91-232A308F1793}"/>
              </a:ext>
            </a:extLst>
          </p:cNvPr>
          <p:cNvSpPr txBox="1"/>
          <p:nvPr/>
        </p:nvSpPr>
        <p:spPr>
          <a:xfrm>
            <a:off x="1218484" y="3622310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BB9F21A7-6608-4CFB-8CB9-75A7CE9EE0C4}"/>
              </a:ext>
            </a:extLst>
          </p:cNvPr>
          <p:cNvSpPr txBox="1"/>
          <p:nvPr/>
        </p:nvSpPr>
        <p:spPr>
          <a:xfrm>
            <a:off x="1218484" y="4615467"/>
            <a:ext cx="73964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giảm mốt số đi một số đơn vị ta lấy số đó trừ đi số đơn vị cần giảm.</a:t>
            </a:r>
            <a:endParaRPr lang="en-US" sz="2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719535-69AE-4D5A-827A-258AF812EE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3286" y="131805"/>
            <a:ext cx="4913802" cy="82303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803446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3AA402-69CE-4877-8B6E-69814C25C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1999" cy="686696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819" y="865469"/>
            <a:ext cx="1969179" cy="1743607"/>
          </a:xfrm>
          <a:prstGeom prst="rect">
            <a:avLst/>
          </a:prstGeom>
        </p:spPr>
      </p:pic>
      <p:pic>
        <p:nvPicPr>
          <p:cNvPr id="9" name="Picture 8">
            <a:hlinkClick r:id="rId4" action="ppaction://hlinksldjump"/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094" y="393200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401" y="90530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678" y="455438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938" y="90530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hlinkClick r:id="rId10" action="ppaction://hlinksldjump"/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131" y="573130"/>
            <a:ext cx="2060627" cy="1383912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47D76ABA-DD8E-4531-BD00-68E1DAE31ABD}"/>
              </a:ext>
            </a:extLst>
          </p:cNvPr>
          <p:cNvSpPr/>
          <p:nvPr/>
        </p:nvSpPr>
        <p:spPr>
          <a:xfrm>
            <a:off x="10464800" y="81280"/>
            <a:ext cx="1582957" cy="491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D9262E7-7611-45D3-AAC7-AC0FED1F0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tràng vỗ tay.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số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..?.. : 4 = 20</a:t>
            </a:r>
          </a:p>
        </p:txBody>
      </p:sp>
      <p:sp>
        <p:nvSpPr>
          <p:cNvPr id="28" name="Flowchart: Alternate Process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4906042" y="3443243"/>
            <a:ext cx="4872546" cy="201422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8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80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FC06-671A-49E5-8B54-E6A79F1FE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04CF49-069B-41B5-879E-5FC04388B7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A49FD2-30BB-4BD1-9FBF-7F090277E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9C863E-5322-429E-B2A0-8FC2A54E7A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CAD8DB60-4264-412D-B4AD-ED08358CA7DE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3200" b="1" i="0" u="none" strike="noStrike" kern="1200" cap="none" spc="50" normalizeH="0" baseline="0" noProof="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50" normalizeH="0" baseline="0" noProof="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48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92013A3F-CF11-4AF2-AA83-F9B85F84DDAB}"/>
              </a:ext>
            </a:extLst>
          </p:cNvPr>
          <p:cNvSpPr/>
          <p:nvPr/>
        </p:nvSpPr>
        <p:spPr>
          <a:xfrm>
            <a:off x="5861370" y="2723601"/>
            <a:ext cx="3917218" cy="2733865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 err="1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252A1-8767-41D4-806E-7F287D51EF7C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694041AD-84F9-4318-97C8-3854BB2C1E41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E1394F5-DAD4-44F6-8BFE-21A26CA5B5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CB6D5118-2F98-4C6A-A033-FD8C092B98F6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EC78AE5-C86E-4CFE-8646-75DBA528FCF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87E39E-BEE4-4499-99B4-8700AC006E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F619A2F-2E98-4E59-8CBA-9AB05858FE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85EC774-9AD1-40C0-BE20-8BB31F872D4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B49650-2F07-4DD6-8A97-A34675690E9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2AE2236-D7EE-43FE-9B4B-CD3A1CFCFEF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1F18D4-7DDF-4F10-BAD6-585C60C12C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289E6AA-4BE3-4B69-AD7A-58263B4BD17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4E7CEC0-585A-4F1C-8E36-CDE10667DD7F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tẩy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84498C89-EFA2-4FC8-9F79-87B8E343A1C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31EE6EF-D553-4AC6-8194-C7CA00A706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85F41B7-2974-41B5-956F-233A569ED310}"/>
              </a:ext>
            </a:extLst>
          </p:cNvPr>
          <p:cNvCxnSpPr/>
          <p:nvPr/>
        </p:nvCxnSpPr>
        <p:spPr>
          <a:xfrm>
            <a:off x="7098347" y="401631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F8F26AF1-3A72-4C2B-A6DD-BDC7E5B32C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4198" y="3077216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D77C0F5C-69E4-41E8-9C0D-BDC32959B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3636" y="3060751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0BCF741-FF14-4E91-BFD1-02BB57EFDE3D}"/>
              </a:ext>
            </a:extLst>
          </p:cNvPr>
          <p:cNvGrpSpPr>
            <a:grpSpLocks/>
          </p:cNvGrpSpPr>
          <p:nvPr/>
        </p:nvGrpSpPr>
        <p:grpSpPr bwMode="auto">
          <a:xfrm>
            <a:off x="7884377" y="3126867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7AB973BB-737F-4FDE-9BB5-73E7DEAA5F31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A808254E-2623-4CDE-8661-4008A188D1B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0F6ED35-7B46-4799-9F77-6A199EE9F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3035" y="38430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6D4C27D9-D837-4112-8203-C07828EDA0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2110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1C83D245-FB2D-4847-9096-71CCECEAF4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9629" y="355438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8EB5FFB2-627B-4A58-81E2-A35DA74738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05222" y="3847308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788C4532-F6BC-4254-8E44-DC5443C64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9941" y="393692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516F0094-AE9E-4AE4-9BBA-ED9BCAF04D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9130" y="4265558"/>
            <a:ext cx="58570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81AB9531-1924-432B-84D0-71C760727698}"/>
              </a:ext>
            </a:extLst>
          </p:cNvPr>
          <p:cNvCxnSpPr/>
          <p:nvPr/>
        </p:nvCxnSpPr>
        <p:spPr>
          <a:xfrm>
            <a:off x="7127154" y="4763789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769258D2-0821-4A25-AF02-CA06778FD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441" y="4676586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150767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ECE02-381A-4155-BDC2-385F5BBDA3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133B7-16E0-42D6-9AA7-FFE95342A7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69EF1D-E614-424C-97C2-AB5599A5CC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968"/>
            <a:ext cx="12191999" cy="686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4C2D735-AE19-4F4F-A6A4-28DCBC4C4D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5457" y="-323196"/>
            <a:ext cx="1941429" cy="1856600"/>
          </a:xfrm>
          <a:prstGeom prst="rect">
            <a:avLst/>
          </a:prstGeom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6785973E-A0DE-423A-8FBE-AFE4B97A53B3}"/>
              </a:ext>
            </a:extLst>
          </p:cNvPr>
          <p:cNvSpPr/>
          <p:nvPr/>
        </p:nvSpPr>
        <p:spPr>
          <a:xfrm>
            <a:off x="508000" y="614585"/>
            <a:ext cx="9509457" cy="1837638"/>
          </a:xfrm>
          <a:prstGeom prst="cloudCallout">
            <a:avLst/>
          </a:prstGeom>
          <a:solidFill>
            <a:srgbClr val="EF6767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spc="50" dirty="0" err="1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3200" b="1" spc="50" dirty="0">
                <a:ln w="9525" cmpd="sng">
                  <a:solidFill>
                    <a:srgbClr val="4472C4"/>
                  </a:solidFill>
                  <a:prstDash val="solid"/>
                </a:ln>
                <a:solidFill>
                  <a:prstClr val="white"/>
                </a:solidFill>
                <a:effectLst>
                  <a:glow rad="38100">
                    <a:srgbClr val="4472C4">
                      <a:alpha val="40000"/>
                    </a:srgbClr>
                  </a:glo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70 : 3 = ?</a:t>
            </a:r>
          </a:p>
        </p:txBody>
      </p:sp>
      <p:sp>
        <p:nvSpPr>
          <p:cNvPr id="10" name="Flowchart: Alternate Process 9">
            <a:extLst>
              <a:ext uri="{FF2B5EF4-FFF2-40B4-BE49-F238E27FC236}">
                <a16:creationId xmlns:a16="http://schemas.microsoft.com/office/drawing/2014/main" id="{DB4D7EEC-E45A-4EE5-9C54-4030E7799414}"/>
              </a:ext>
            </a:extLst>
          </p:cNvPr>
          <p:cNvSpPr/>
          <p:nvPr/>
        </p:nvSpPr>
        <p:spPr>
          <a:xfrm>
            <a:off x="6166724" y="2628557"/>
            <a:ext cx="3611863" cy="3213443"/>
          </a:xfrm>
          <a:prstGeom prst="flowChartAlternateProcess">
            <a:avLst/>
          </a:prstGeom>
          <a:solidFill>
            <a:srgbClr val="A5E1EE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0F3131E-5952-488E-8680-96ED94607875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row: Pentagon 11">
            <a:hlinkClick r:id="rId7" action="ppaction://hlinksldjump"/>
            <a:extLst>
              <a:ext uri="{FF2B5EF4-FFF2-40B4-BE49-F238E27FC236}">
                <a16:creationId xmlns:a16="http://schemas.microsoft.com/office/drawing/2014/main" id="{F8B27317-CDAD-4BF9-8B86-BB715D385B78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6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F266637-5E9E-452C-A62D-BF08A00E1A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853" y="5457466"/>
            <a:ext cx="952500" cy="1019175"/>
          </a:xfrm>
          <a:prstGeom prst="rect">
            <a:avLst/>
          </a:prstGeom>
        </p:spPr>
      </p:pic>
      <p:sp>
        <p:nvSpPr>
          <p:cNvPr id="14" name="Flowchart: Summing Junction 13">
            <a:extLst>
              <a:ext uri="{FF2B5EF4-FFF2-40B4-BE49-F238E27FC236}">
                <a16:creationId xmlns:a16="http://schemas.microsoft.com/office/drawing/2014/main" id="{528D2A61-1925-4E0A-ACA2-A937F148F51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F3F3D4-1A83-418E-A841-0235E2826B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1DF3E4E-FB6F-4FF7-AF9A-E20D6101A18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F80FBB-D992-41A2-B53B-4647A533EB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B64452A-0292-4B82-A68A-45939A477B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2D405FE-0438-4222-8CB4-43329DB282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C22B65D-718D-47E3-A3A2-E9872D2E24F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215" y="3822034"/>
            <a:ext cx="714375" cy="11906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292BCC3-65C4-4C3E-8202-196F6406B99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D14D687-30B5-4519-8AA4-3823246EB93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23" name="Rectangle: Folded Corner 22">
            <a:extLst>
              <a:ext uri="{FF2B5EF4-FFF2-40B4-BE49-F238E27FC236}">
                <a16:creationId xmlns:a16="http://schemas.microsoft.com/office/drawing/2014/main" id="{12FDFCA4-08BF-40E2-A53B-EE95EF2CD292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 được một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bút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chì</a:t>
            </a:r>
            <a:endParaRPr kumimoji="0" lang="vi-VN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A129DB5-65AD-4E35-AF7E-4DE8E0F8084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4E033A9-E3C4-4A6D-9689-D83A212A558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FDFFD1C-0E16-4F47-A5EB-233698DEDD47}"/>
              </a:ext>
            </a:extLst>
          </p:cNvPr>
          <p:cNvCxnSpPr/>
          <p:nvPr/>
        </p:nvCxnSpPr>
        <p:spPr>
          <a:xfrm>
            <a:off x="7252714" y="4436827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41" name="TextBox 43">
            <a:extLst>
              <a:ext uri="{FF2B5EF4-FFF2-40B4-BE49-F238E27FC236}">
                <a16:creationId xmlns:a16="http://schemas.microsoft.com/office/drawing/2014/main" id="{22716382-0A4A-4311-B73C-7F21A46F3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18565" y="3497725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2" name="TextBox 49">
            <a:extLst>
              <a:ext uri="{FF2B5EF4-FFF2-40B4-BE49-F238E27FC236}">
                <a16:creationId xmlns:a16="http://schemas.microsoft.com/office/drawing/2014/main" id="{2DDE0FB3-13D3-40CD-BDFB-83545C592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8003" y="3481260"/>
            <a:ext cx="64851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grpSp>
        <p:nvGrpSpPr>
          <p:cNvPr id="43" name="Group 66">
            <a:extLst>
              <a:ext uri="{FF2B5EF4-FFF2-40B4-BE49-F238E27FC236}">
                <a16:creationId xmlns:a16="http://schemas.microsoft.com/office/drawing/2014/main" id="{547E6742-2611-4737-A620-7367E5FF9D4C}"/>
              </a:ext>
            </a:extLst>
          </p:cNvPr>
          <p:cNvGrpSpPr>
            <a:grpSpLocks/>
          </p:cNvGrpSpPr>
          <p:nvPr/>
        </p:nvGrpSpPr>
        <p:grpSpPr bwMode="auto">
          <a:xfrm>
            <a:off x="8038744" y="3547376"/>
            <a:ext cx="712788" cy="1431301"/>
            <a:chOff x="2299" y="1252"/>
            <a:chExt cx="449" cy="656"/>
          </a:xfrm>
        </p:grpSpPr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BFDFBD78-E8AD-4FA1-8C51-AA96CAD1F35A}"/>
                </a:ext>
              </a:extLst>
            </p:cNvPr>
            <p:cNvCxnSpPr/>
            <p:nvPr/>
          </p:nvCxnSpPr>
          <p:spPr>
            <a:xfrm>
              <a:off x="2299" y="1537"/>
              <a:ext cx="449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1026CE69-703C-43BA-8F6C-08AAB8711858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6" name="TextBox 36">
            <a:extLst>
              <a:ext uri="{FF2B5EF4-FFF2-40B4-BE49-F238E27FC236}">
                <a16:creationId xmlns:a16="http://schemas.microsoft.com/office/drawing/2014/main" id="{C9754395-B5BB-432B-94DE-95EC30271B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79213" y="4292160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47" name="TextBox 38">
            <a:extLst>
              <a:ext uri="{FF2B5EF4-FFF2-40B4-BE49-F238E27FC236}">
                <a16:creationId xmlns:a16="http://schemas.microsoft.com/office/drawing/2014/main" id="{E3271719-6590-4016-91B9-B0C594468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6477" y="435743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8" name="TextBox 39">
            <a:extLst>
              <a:ext uri="{FF2B5EF4-FFF2-40B4-BE49-F238E27FC236}">
                <a16:creationId xmlns:a16="http://schemas.microsoft.com/office/drawing/2014/main" id="{04ABC87B-2402-4356-A880-1376235978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3996" y="3974897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49" name="TextBox 36">
            <a:extLst>
              <a:ext uri="{FF2B5EF4-FFF2-40B4-BE49-F238E27FC236}">
                <a16:creationId xmlns:a16="http://schemas.microsoft.com/office/drawing/2014/main" id="{5596456D-BD6A-4484-BA11-9F864AC738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69714" y="4289749"/>
            <a:ext cx="381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50" name="TextBox 38">
            <a:extLst>
              <a:ext uri="{FF2B5EF4-FFF2-40B4-BE49-F238E27FC236}">
                <a16:creationId xmlns:a16="http://schemas.microsoft.com/office/drawing/2014/main" id="{52DBEF5D-8096-4ED2-8607-562565CC7A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4308" y="4366973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</a:p>
        </p:txBody>
      </p:sp>
      <p:sp>
        <p:nvSpPr>
          <p:cNvPr id="51" name="TextBox 38">
            <a:extLst>
              <a:ext uri="{FF2B5EF4-FFF2-40B4-BE49-F238E27FC236}">
                <a16:creationId xmlns:a16="http://schemas.microsoft.com/office/drawing/2014/main" id="{0BA4BCF9-2DFE-49EA-9655-318388F6CF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2058" y="4686067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B8BC73A5-1A21-4C2D-9588-D40D66671064}"/>
              </a:ext>
            </a:extLst>
          </p:cNvPr>
          <p:cNvCxnSpPr/>
          <p:nvPr/>
        </p:nvCxnSpPr>
        <p:spPr>
          <a:xfrm>
            <a:off x="7281521" y="5184298"/>
            <a:ext cx="713210" cy="0"/>
          </a:xfrm>
          <a:prstGeom prst="line">
            <a:avLst/>
          </a:prstGeom>
          <a:noFill/>
          <a:ln w="38100" cap="flat" cmpd="sng" algn="ctr">
            <a:solidFill>
              <a:srgbClr val="0000FF"/>
            </a:solidFill>
            <a:prstDash val="solid"/>
          </a:ln>
          <a:effectLst/>
        </p:spPr>
      </p:cxnSp>
      <p:sp>
        <p:nvSpPr>
          <p:cNvPr id="53" name="TextBox 38">
            <a:extLst>
              <a:ext uri="{FF2B5EF4-FFF2-40B4-BE49-F238E27FC236}">
                <a16:creationId xmlns:a16="http://schemas.microsoft.com/office/drawing/2014/main" id="{C45CCBA9-BBA2-478A-8A6F-69E87E7AC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9808" y="5097095"/>
            <a:ext cx="28575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022247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000"/>
                            </p:stCondLst>
                            <p:childTnLst>
                              <p:par>
                                <p:cTn id="8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23" grpId="0" animBg="1"/>
      <p:bldP spid="23" grpId="1" animBg="1"/>
      <p:bldP spid="41" grpId="0"/>
      <p:bldP spid="42" grpId="0"/>
      <p:bldP spid="46" grpId="0"/>
      <p:bldP spid="47" grpId="0"/>
      <p:bldP spid="48" grpId="0"/>
      <p:bldP spid="49" grpId="0"/>
      <p:bldP spid="50" grpId="0"/>
      <p:bldP spid="51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4F5AC74D-2D64-40C9-8E12-F9BA12AC3C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7146" y="1337936"/>
            <a:ext cx="2188654" cy="15729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3C7E4F-A160-473E-8479-18A45F2DF737}"/>
              </a:ext>
            </a:extLst>
          </p:cNvPr>
          <p:cNvSpPr txBox="1"/>
          <p:nvPr/>
        </p:nvSpPr>
        <p:spPr>
          <a:xfrm>
            <a:off x="2824480" y="3220720"/>
            <a:ext cx="6736080" cy="1005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FD25D-5377-4059-88BA-0857A36902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23" y="2591734"/>
            <a:ext cx="8230313" cy="1877731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CA3A0F-C59D-45C5-BE72-BB14B6388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570" y="337185"/>
            <a:ext cx="1943100" cy="819150"/>
          </a:xfrm>
          <a:prstGeom prst="rect">
            <a:avLst/>
          </a:prstGeom>
        </p:spPr>
      </p:pic>
      <p:pic>
        <p:nvPicPr>
          <p:cNvPr id="5" name="Picture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0092C236-7C34-4F17-AB8D-AD087A227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184" y="337185"/>
            <a:ext cx="6435631" cy="215777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869391-09BA-4466-BBA4-00EA54106A22}"/>
              </a:ext>
            </a:extLst>
          </p:cNvPr>
          <p:cNvSpPr txBox="1"/>
          <p:nvPr/>
        </p:nvSpPr>
        <p:spPr>
          <a:xfrm>
            <a:off x="1341120" y="281627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23B8CD3-4E3A-481F-9FB7-CAEB10A30AEE}"/>
              </a:ext>
            </a:extLst>
          </p:cNvPr>
          <p:cNvSpPr txBox="1"/>
          <p:nvPr/>
        </p:nvSpPr>
        <p:spPr>
          <a:xfrm>
            <a:off x="1341120" y="4248834"/>
            <a:ext cx="2631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lang="en-US" sz="3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561A4FC-056F-4029-9343-1AEB52B5A572}"/>
              </a:ext>
            </a:extLst>
          </p:cNvPr>
          <p:cNvGrpSpPr/>
          <p:nvPr/>
        </p:nvGrpSpPr>
        <p:grpSpPr>
          <a:xfrm>
            <a:off x="3530743" y="2619326"/>
            <a:ext cx="1271569" cy="1146033"/>
            <a:chOff x="6075003" y="2550002"/>
            <a:chExt cx="1412558" cy="1227352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2481FE3-A1D1-40E1-B984-DE9D573DE0D9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706FC58D-76EF-4692-8861-CC941626C1B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36082734-B245-4A23-AC95-A2256B761D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54C8816E-61B1-4203-BCB9-AFFE250455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9F661335-85FE-4AB2-A46F-4A855F9F6287}"/>
              </a:ext>
            </a:extLst>
          </p:cNvPr>
          <p:cNvGrpSpPr/>
          <p:nvPr/>
        </p:nvGrpSpPr>
        <p:grpSpPr>
          <a:xfrm>
            <a:off x="4866923" y="2619326"/>
            <a:ext cx="1271569" cy="1146033"/>
            <a:chOff x="6075003" y="2550002"/>
            <a:chExt cx="1412558" cy="1227352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2AA4F0F-5072-4FD5-BD11-2B61DF8CCD01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4577C8E-A1C5-4319-9F35-94588EEBDBAA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D5F97673-C00A-4496-AEC1-95BCC53E02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57" name="Picture 56">
                <a:extLst>
                  <a:ext uri="{FF2B5EF4-FFF2-40B4-BE49-F238E27FC236}">
                    <a16:creationId xmlns:a16="http://schemas.microsoft.com/office/drawing/2014/main" id="{ACAA67E9-F865-49B8-8713-9539B21026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9AF120-08BA-4198-9299-DD2BFFFB128F}"/>
              </a:ext>
            </a:extLst>
          </p:cNvPr>
          <p:cNvGrpSpPr/>
          <p:nvPr/>
        </p:nvGrpSpPr>
        <p:grpSpPr>
          <a:xfrm>
            <a:off x="6211405" y="2613221"/>
            <a:ext cx="1271569" cy="1146033"/>
            <a:chOff x="6075003" y="2550002"/>
            <a:chExt cx="1412558" cy="1227352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C1617532-E312-4F77-BD52-DAAFBA556C1F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0010F698-ECBA-4237-9C1D-834C46653307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8F6A2242-CD29-44FC-A261-5405B450B3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2" name="Picture 61">
                <a:extLst>
                  <a:ext uri="{FF2B5EF4-FFF2-40B4-BE49-F238E27FC236}">
                    <a16:creationId xmlns:a16="http://schemas.microsoft.com/office/drawing/2014/main" id="{C9F51496-13F7-40E3-AA90-E0A5769F08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05EAC95-B8A6-4135-BE7C-750A4451D093}"/>
              </a:ext>
            </a:extLst>
          </p:cNvPr>
          <p:cNvGrpSpPr/>
          <p:nvPr/>
        </p:nvGrpSpPr>
        <p:grpSpPr>
          <a:xfrm>
            <a:off x="3530743" y="4187332"/>
            <a:ext cx="1271569" cy="1146033"/>
            <a:chOff x="6075003" y="2550002"/>
            <a:chExt cx="1412558" cy="1227352"/>
          </a:xfrm>
        </p:grpSpPr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98F33CA3-0EE0-4C4E-9D64-EFC3606C333A}"/>
                </a:ext>
              </a:extLst>
            </p:cNvPr>
            <p:cNvSpPr/>
            <p:nvPr/>
          </p:nvSpPr>
          <p:spPr>
            <a:xfrm>
              <a:off x="6114346" y="2550002"/>
              <a:ext cx="1343095" cy="1227352"/>
            </a:xfrm>
            <a:prstGeom prst="rect">
              <a:avLst/>
            </a:prstGeom>
            <a:ln w="38100">
              <a:solidFill>
                <a:schemeClr val="tx1"/>
              </a:solidFill>
              <a:prstDash val="sys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B74B7606-F168-43CE-840C-A339E7B039CE}"/>
                </a:ext>
              </a:extLst>
            </p:cNvPr>
            <p:cNvGrpSpPr/>
            <p:nvPr/>
          </p:nvGrpSpPr>
          <p:grpSpPr>
            <a:xfrm>
              <a:off x="6075003" y="2609166"/>
              <a:ext cx="1412558" cy="1168188"/>
              <a:chOff x="1235545" y="2565398"/>
              <a:chExt cx="1511641" cy="1148080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A23978F7-71C9-455C-A62A-06282AC234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35545" y="2565398"/>
                <a:ext cx="1148082" cy="1148080"/>
              </a:xfrm>
              <a:prstGeom prst="rect">
                <a:avLst/>
              </a:prstGeom>
            </p:spPr>
          </p:pic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574CEEFB-A92B-44B7-A118-081D5EC593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biLevel thresh="75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654985" y="2565398"/>
                <a:ext cx="1092201" cy="1148080"/>
              </a:xfrm>
              <a:prstGeom prst="rect">
                <a:avLst/>
              </a:prstGeom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56ED366-E61B-4FAC-95C8-B91AEF6D23CB}"/>
              </a:ext>
            </a:extLst>
          </p:cNvPr>
          <p:cNvGrpSpPr/>
          <p:nvPr/>
        </p:nvGrpSpPr>
        <p:grpSpPr>
          <a:xfrm>
            <a:off x="3530743" y="3788755"/>
            <a:ext cx="3952231" cy="244765"/>
            <a:chOff x="3530743" y="3788755"/>
            <a:chExt cx="3952231" cy="244765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80E1403-E154-4406-9DE5-B532989DDFA4}"/>
                </a:ext>
              </a:extLst>
            </p:cNvPr>
            <p:cNvCxnSpPr/>
            <p:nvPr/>
          </p:nvCxnSpPr>
          <p:spPr>
            <a:xfrm>
              <a:off x="7482974" y="3795836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48CEA4BB-8DBE-4FE6-94A8-B5F76D83F87E}"/>
                </a:ext>
              </a:extLst>
            </p:cNvPr>
            <p:cNvGrpSpPr/>
            <p:nvPr/>
          </p:nvGrpSpPr>
          <p:grpSpPr>
            <a:xfrm>
              <a:off x="3530743" y="3788755"/>
              <a:ext cx="3952231" cy="244765"/>
              <a:chOff x="3530743" y="3788755"/>
              <a:chExt cx="3952231" cy="244765"/>
            </a:xfrm>
          </p:grpSpPr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660213C-80B9-4427-9AA7-02C7832B578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566159" y="3921760"/>
                <a:ext cx="3916815" cy="0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88622CC1-F781-45AD-A556-7E4608F76A86}"/>
                  </a:ext>
                </a:extLst>
              </p:cNvPr>
              <p:cNvCxnSpPr/>
              <p:nvPr/>
            </p:nvCxnSpPr>
            <p:spPr>
              <a:xfrm>
                <a:off x="3530743" y="3795839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Connector 72">
                <a:extLst>
                  <a:ext uri="{FF2B5EF4-FFF2-40B4-BE49-F238E27FC236}">
                    <a16:creationId xmlns:a16="http://schemas.microsoft.com/office/drawing/2014/main" id="{51F55D63-08C0-429A-BD4D-4555BD756CE2}"/>
                  </a:ext>
                </a:extLst>
              </p:cNvPr>
              <p:cNvCxnSpPr/>
              <p:nvPr/>
            </p:nvCxnSpPr>
            <p:spPr>
              <a:xfrm>
                <a:off x="6148936" y="3788755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>
                <a:extLst>
                  <a:ext uri="{FF2B5EF4-FFF2-40B4-BE49-F238E27FC236}">
                    <a16:creationId xmlns:a16="http://schemas.microsoft.com/office/drawing/2014/main" id="{16D127F6-099C-45CE-AEDE-788740F952A4}"/>
                  </a:ext>
                </a:extLst>
              </p:cNvPr>
              <p:cNvCxnSpPr/>
              <p:nvPr/>
            </p:nvCxnSpPr>
            <p:spPr>
              <a:xfrm>
                <a:off x="4802312" y="3795837"/>
                <a:ext cx="0" cy="237681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CCEB490-A930-4508-9442-8222828A25E0}"/>
              </a:ext>
            </a:extLst>
          </p:cNvPr>
          <p:cNvGrpSpPr/>
          <p:nvPr/>
        </p:nvGrpSpPr>
        <p:grpSpPr>
          <a:xfrm>
            <a:off x="3520579" y="5378642"/>
            <a:ext cx="1297109" cy="244761"/>
            <a:chOff x="3530743" y="3795839"/>
            <a:chExt cx="1297109" cy="244761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4A737C6-6F97-463D-90B3-B4E105159AE4}"/>
                </a:ext>
              </a:extLst>
            </p:cNvPr>
            <p:cNvCxnSpPr>
              <a:cxnSpLocks/>
            </p:cNvCxnSpPr>
            <p:nvPr/>
          </p:nvCxnSpPr>
          <p:spPr>
            <a:xfrm>
              <a:off x="3566159" y="3921760"/>
              <a:ext cx="1246317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D6F1082C-1054-4268-8248-0F5E2D0DB45E}"/>
                </a:ext>
              </a:extLst>
            </p:cNvPr>
            <p:cNvCxnSpPr/>
            <p:nvPr/>
          </p:nvCxnSpPr>
          <p:spPr>
            <a:xfrm>
              <a:off x="3530743" y="379583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A9E7737E-728B-41F0-8917-5D5E1D7E1A3F}"/>
                </a:ext>
              </a:extLst>
            </p:cNvPr>
            <p:cNvCxnSpPr/>
            <p:nvPr/>
          </p:nvCxnSpPr>
          <p:spPr>
            <a:xfrm>
              <a:off x="4827852" y="3802919"/>
              <a:ext cx="0" cy="23768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BB83E944-B830-4B65-825A-6A8C3CBB8A84}"/>
              </a:ext>
            </a:extLst>
          </p:cNvPr>
          <p:cNvCxnSpPr/>
          <p:nvPr/>
        </p:nvCxnSpPr>
        <p:spPr>
          <a:xfrm>
            <a:off x="3520579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6144696E-8CDF-4F4B-8EC2-1AC8A129B7BD}"/>
              </a:ext>
            </a:extLst>
          </p:cNvPr>
          <p:cNvCxnSpPr/>
          <p:nvPr/>
        </p:nvCxnSpPr>
        <p:spPr>
          <a:xfrm>
            <a:off x="4817688" y="4033517"/>
            <a:ext cx="0" cy="1352205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920A9AE0-C29B-4F54-AB24-AA49BAB2F8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3496" y="3462605"/>
            <a:ext cx="1581150" cy="272415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CC297CD1-C5A0-4A9F-A41B-41FE92121A4E}"/>
              </a:ext>
            </a:extLst>
          </p:cNvPr>
          <p:cNvSpPr/>
          <p:nvPr/>
        </p:nvSpPr>
        <p:spPr>
          <a:xfrm>
            <a:off x="7854201" y="2695808"/>
            <a:ext cx="2987038" cy="1546768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, ta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chia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A0D8022F-3C72-4365-B15E-362DBE368C5C}"/>
              </a:ext>
            </a:extLst>
          </p:cNvPr>
          <p:cNvSpPr/>
          <p:nvPr/>
        </p:nvSpPr>
        <p:spPr>
          <a:xfrm>
            <a:off x="5349797" y="4780567"/>
            <a:ext cx="5130797" cy="165069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53D903E-FFDB-4B97-9070-6579D97B3903}"/>
              </a:ext>
            </a:extLst>
          </p:cNvPr>
          <p:cNvSpPr txBox="1"/>
          <p:nvPr/>
        </p:nvSpPr>
        <p:spPr>
          <a:xfrm>
            <a:off x="5750560" y="4895165"/>
            <a:ext cx="37287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6 : 3 = 2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B07580B1-A8F2-4A1D-A7DB-578E29423572}"/>
              </a:ext>
            </a:extLst>
          </p:cNvPr>
          <p:cNvSpPr txBox="1"/>
          <p:nvPr/>
        </p:nvSpPr>
        <p:spPr>
          <a:xfrm>
            <a:off x="5516883" y="5477151"/>
            <a:ext cx="48966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6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thỏ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3" grpId="0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FAD4C995-6C1C-4E47-ACA2-EA716C7B50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03" y="263354"/>
            <a:ext cx="1894658" cy="94733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2511328" y="59513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3043752" y="564353"/>
            <a:ext cx="17159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BC24A1-CF12-4B34-B3F2-B2C942A2F6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7882" y="2091372"/>
            <a:ext cx="11023242" cy="2937828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61D13C2-7047-486F-B3F1-D66A4821A35D}"/>
              </a:ext>
            </a:extLst>
          </p:cNvPr>
          <p:cNvSpPr/>
          <p:nvPr/>
        </p:nvSpPr>
        <p:spPr>
          <a:xfrm>
            <a:off x="7325360" y="2763520"/>
            <a:ext cx="37592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3C80917B-6978-4B7A-9CD8-18615A84F327}"/>
              </a:ext>
            </a:extLst>
          </p:cNvPr>
          <p:cNvSpPr/>
          <p:nvPr/>
        </p:nvSpPr>
        <p:spPr>
          <a:xfrm>
            <a:off x="10922000" y="283464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28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944D7BD4-0CDF-4E1D-AA0A-BA137D50B9D3}"/>
              </a:ext>
            </a:extLst>
          </p:cNvPr>
          <p:cNvSpPr/>
          <p:nvPr/>
        </p:nvSpPr>
        <p:spPr>
          <a:xfrm>
            <a:off x="353568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68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:a16="http://schemas.microsoft.com/office/drawing/2014/main" id="{40CD4BA7-5BCE-4392-82A2-28FC7503D76B}"/>
              </a:ext>
            </a:extLst>
          </p:cNvPr>
          <p:cNvSpPr/>
          <p:nvPr/>
        </p:nvSpPr>
        <p:spPr>
          <a:xfrm>
            <a:off x="723392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DB1F8B1-C798-4F54-8F4D-23EBD7105006}"/>
              </a:ext>
            </a:extLst>
          </p:cNvPr>
          <p:cNvSpPr/>
          <p:nvPr/>
        </p:nvSpPr>
        <p:spPr>
          <a:xfrm>
            <a:off x="10881360" y="4318000"/>
            <a:ext cx="558800" cy="426720"/>
          </a:xfrm>
          <a:prstGeom prst="roundRect">
            <a:avLst>
              <a:gd name="adj" fmla="val 11111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349338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2" grpId="0" animBg="1"/>
      <p:bldP spid="68" grpId="0" animBg="1"/>
      <p:bldP spid="69" grpId="0" animBg="1"/>
      <p:bldP spid="7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2A34FFB-5B5F-4729-9E2F-4FFBCF260FB2}"/>
              </a:ext>
            </a:extLst>
          </p:cNvPr>
          <p:cNvGrpSpPr/>
          <p:nvPr/>
        </p:nvGrpSpPr>
        <p:grpSpPr>
          <a:xfrm>
            <a:off x="469168" y="503692"/>
            <a:ext cx="619044" cy="584775"/>
            <a:chOff x="621568" y="794220"/>
            <a:chExt cx="619044" cy="584775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4ADC6550-0B6F-432C-A196-8D5186759B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68" y="835857"/>
              <a:ext cx="532424" cy="532424"/>
            </a:xfrm>
            <a:prstGeom prst="rect">
              <a:avLst/>
            </a:prstGeom>
          </p:spPr>
        </p:pic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C61703BE-86E7-4D3D-9BDB-23E45740D0C3}"/>
                </a:ext>
              </a:extLst>
            </p:cNvPr>
            <p:cNvSpPr txBox="1"/>
            <p:nvPr/>
          </p:nvSpPr>
          <p:spPr>
            <a:xfrm>
              <a:off x="685096" y="794220"/>
              <a:ext cx="5555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FAF954A9-871D-4B0C-AC2A-5A43AE696332}"/>
              </a:ext>
            </a:extLst>
          </p:cNvPr>
          <p:cNvSpPr txBox="1"/>
          <p:nvPr/>
        </p:nvSpPr>
        <p:spPr>
          <a:xfrm>
            <a:off x="1001592" y="472913"/>
            <a:ext cx="105604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42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Sau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so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C1CBF8-9491-4926-8AFF-DF1D0BB1786D}"/>
              </a:ext>
            </a:extLst>
          </p:cNvPr>
          <p:cNvSpPr txBox="1"/>
          <p:nvPr/>
        </p:nvSpPr>
        <p:spPr>
          <a:xfrm>
            <a:off x="2638556" y="2001278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Tóm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tắt</a:t>
            </a:r>
            <a:endParaRPr lang="en-US" sz="3200" b="1" u="sng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1C04C2A-3A22-4BE6-A1FC-A7B828892672}"/>
              </a:ext>
            </a:extLst>
          </p:cNvPr>
          <p:cNvGrpSpPr/>
          <p:nvPr/>
        </p:nvGrpSpPr>
        <p:grpSpPr>
          <a:xfrm>
            <a:off x="2351084" y="3429000"/>
            <a:ext cx="3371531" cy="1236278"/>
            <a:chOff x="0" y="-15958"/>
            <a:chExt cx="1703704" cy="579515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6B9FE23F-384E-4C29-98B4-CA294BE0138B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8627" y="405442"/>
              <a:ext cx="0" cy="158115"/>
            </a:xfrm>
            <a:prstGeom prst="straightConnector1">
              <a:avLst/>
            </a:prstGeom>
            <a:noFill/>
            <a:ln w="38100">
              <a:solidFill>
                <a:srgbClr val="000000"/>
              </a:solidFill>
              <a:round/>
            </a:ln>
          </p:spPr>
        </p:cxn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7869E7D7-FFC2-4A3F-ADDF-1891050BBCE2}"/>
                </a:ext>
              </a:extLst>
            </p:cNvPr>
            <p:cNvGrpSpPr/>
            <p:nvPr/>
          </p:nvGrpSpPr>
          <p:grpSpPr>
            <a:xfrm>
              <a:off x="0" y="-15958"/>
              <a:ext cx="1703704" cy="578460"/>
              <a:chOff x="-17232" y="-15958"/>
              <a:chExt cx="1704164" cy="578460"/>
            </a:xfrm>
          </p:grpSpPr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CD50FA61-83E4-4024-B7CF-8A77A06B7E23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-17232" y="457200"/>
                <a:ext cx="575945" cy="0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97188383-521D-42E7-BA63-0F613A246C6F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586615" y="396815"/>
                <a:ext cx="0" cy="158115"/>
              </a:xfrm>
              <a:prstGeom prst="straightConnector1">
                <a:avLst/>
              </a:prstGeom>
              <a:noFill/>
              <a:ln w="38100">
                <a:solidFill>
                  <a:srgbClr val="000000"/>
                </a:solidFill>
                <a:round/>
              </a:ln>
            </p:spPr>
          </p:cxnSp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71143482-2B99-473C-810A-BD0C118115A4}"/>
                  </a:ext>
                </a:extLst>
              </p:cNvPr>
              <p:cNvGrpSpPr/>
              <p:nvPr/>
            </p:nvGrpSpPr>
            <p:grpSpPr>
              <a:xfrm>
                <a:off x="-6986" y="-15958"/>
                <a:ext cx="1693918" cy="578460"/>
                <a:chOff x="-6986" y="-15958"/>
                <a:chExt cx="1693918" cy="578460"/>
              </a:xfrm>
            </p:grpSpPr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75FB6BE-0747-40E6-B4EF-BE6C93595808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112143"/>
                  <a:ext cx="1682115" cy="635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39" name="Straight Arrow Connector 38">
                  <a:extLst>
                    <a:ext uri="{FF2B5EF4-FFF2-40B4-BE49-F238E27FC236}">
                      <a16:creationId xmlns:a16="http://schemas.microsoft.com/office/drawing/2014/main" id="{AB801DE3-B945-446F-B638-287D3A5D2DA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4817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0" name="Straight Arrow Connector 39">
                  <a:extLst>
                    <a:ext uri="{FF2B5EF4-FFF2-40B4-BE49-F238E27FC236}">
                      <a16:creationId xmlns:a16="http://schemas.microsoft.com/office/drawing/2014/main" id="{81FC9832-F3AF-4ED9-851D-FA326D73B5F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574160" y="0"/>
                  <a:ext cx="0" cy="21463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FA2AE54E-487F-4C45-A479-D10C676AEFB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134877" y="25879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  <p:sp>
              <p:nvSpPr>
                <p:cNvPr id="42" name="Right Brace 41">
                  <a:extLst>
                    <a:ext uri="{FF2B5EF4-FFF2-40B4-BE49-F238E27FC236}">
                      <a16:creationId xmlns:a16="http://schemas.microsoft.com/office/drawing/2014/main" id="{57A4B457-CDC0-468A-8B3D-5DBABD2EB0E9}"/>
                    </a:ext>
                  </a:extLst>
                </p:cNvPr>
                <p:cNvSpPr/>
                <p:nvPr/>
              </p:nvSpPr>
              <p:spPr bwMode="auto">
                <a:xfrm rot="16200000">
                  <a:off x="781795" y="-804739"/>
                  <a:ext cx="85092" cy="1662654"/>
                </a:xfrm>
                <a:prstGeom prst="rightBrace">
                  <a:avLst>
                    <a:gd name="adj1" fmla="val 147126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43" name="Right Brace 42">
                  <a:extLst>
                    <a:ext uri="{FF2B5EF4-FFF2-40B4-BE49-F238E27FC236}">
                      <a16:creationId xmlns:a16="http://schemas.microsoft.com/office/drawing/2014/main" id="{463ED80C-B4B2-4060-9E28-B6D6C1A2753D}"/>
                    </a:ext>
                  </a:extLst>
                </p:cNvPr>
                <p:cNvSpPr/>
                <p:nvPr/>
              </p:nvSpPr>
              <p:spPr bwMode="auto">
                <a:xfrm rot="26982861">
                  <a:off x="224790" y="211347"/>
                  <a:ext cx="126365" cy="575945"/>
                </a:xfrm>
                <a:prstGeom prst="rightBrace">
                  <a:avLst>
                    <a:gd name="adj1" fmla="val 37982"/>
                    <a:gd name="adj2" fmla="val 50000"/>
                  </a:avLst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  <p:txBody>
                <a:bodyPr rot="0" vert="horz" wrap="square" lIns="91440" tIns="45720" rIns="91440" bIns="45720" anchor="t" anchorCtr="0" upright="1">
                  <a:noAutofit/>
                </a:bodyPr>
                <a:lstStyle/>
                <a:p>
                  <a:endParaRPr lang="en-US" b="1"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cxnSp>
              <p:nvCxnSpPr>
                <p:cNvPr id="51" name="Straight Arrow Connector 50">
                  <a:extLst>
                    <a:ext uri="{FF2B5EF4-FFF2-40B4-BE49-F238E27FC236}">
                      <a16:creationId xmlns:a16="http://schemas.microsoft.com/office/drawing/2014/main" id="{3F7920AD-3584-45F9-BAE4-C30CB074873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673245" y="26588"/>
                  <a:ext cx="0" cy="191770"/>
                </a:xfrm>
                <a:prstGeom prst="straightConnector1">
                  <a:avLst/>
                </a:prstGeom>
                <a:noFill/>
                <a:ln w="38100">
                  <a:solidFill>
                    <a:srgbClr val="000000"/>
                  </a:solidFill>
                  <a:round/>
                </a:ln>
              </p:spPr>
            </p:cxnSp>
          </p:grpSp>
        </p:grp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37F57C93-F986-48AE-87C9-34D4FD70B16D}"/>
              </a:ext>
            </a:extLst>
          </p:cNvPr>
          <p:cNvSpPr txBox="1"/>
          <p:nvPr/>
        </p:nvSpPr>
        <p:spPr>
          <a:xfrm>
            <a:off x="1001592" y="3465941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Ban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35F093D-B134-417C-836E-2F855979A239}"/>
              </a:ext>
            </a:extLst>
          </p:cNvPr>
          <p:cNvSpPr txBox="1"/>
          <p:nvPr/>
        </p:nvSpPr>
        <p:spPr>
          <a:xfrm>
            <a:off x="1001592" y="4265792"/>
            <a:ext cx="30570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43C0CDD-E630-4A16-A8F2-2B90453E471C}"/>
              </a:ext>
            </a:extLst>
          </p:cNvPr>
          <p:cNvSpPr txBox="1"/>
          <p:nvPr/>
        </p:nvSpPr>
        <p:spPr>
          <a:xfrm>
            <a:off x="8024910" y="1883061"/>
            <a:ext cx="3057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u="sng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32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A72E406-278D-471D-BFB9-6429CFF7BE9C}"/>
              </a:ext>
            </a:extLst>
          </p:cNvPr>
          <p:cNvSpPr txBox="1"/>
          <p:nvPr/>
        </p:nvSpPr>
        <p:spPr>
          <a:xfrm>
            <a:off x="6340956" y="2819648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vở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Nam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CEFB80C-4D6B-4F44-B5A2-0B84B1A8782A}"/>
              </a:ext>
            </a:extLst>
          </p:cNvPr>
          <p:cNvSpPr txBox="1"/>
          <p:nvPr/>
        </p:nvSpPr>
        <p:spPr>
          <a:xfrm>
            <a:off x="6208265" y="3504859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42 : 3   = 14 (nhãn vở)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3DDC5E2-2EDE-4B7D-976F-B5D0511971A2}"/>
              </a:ext>
            </a:extLst>
          </p:cNvPr>
          <p:cNvSpPr txBox="1"/>
          <p:nvPr/>
        </p:nvSpPr>
        <p:spPr>
          <a:xfrm>
            <a:off x="7358885" y="4127743"/>
            <a:ext cx="5353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14 nhãn vở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4A7C3F-4135-46DE-8446-B14BCCA5E8ED}"/>
              </a:ext>
            </a:extLst>
          </p:cNvPr>
          <p:cNvSpPr txBox="1"/>
          <p:nvPr/>
        </p:nvSpPr>
        <p:spPr>
          <a:xfrm>
            <a:off x="2187031" y="4739205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?</a:t>
            </a:r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F8673DE-5B0F-4C9A-AEA4-1E347FFEE5BA}"/>
              </a:ext>
            </a:extLst>
          </p:cNvPr>
          <p:cNvSpPr txBox="1"/>
          <p:nvPr/>
        </p:nvSpPr>
        <p:spPr>
          <a:xfrm>
            <a:off x="3395328" y="2900883"/>
            <a:ext cx="15435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42 </a:t>
            </a:r>
            <a:r>
              <a:rPr lang="vi-VN" sz="20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nhãn vở</a:t>
            </a:r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0812961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49" grpId="0"/>
      <p:bldP spid="50" grpId="0"/>
      <p:bldP spid="53" grpId="0"/>
      <p:bldP spid="54" grpId="0"/>
      <p:bldP spid="55" grpId="0"/>
      <p:bldP spid="56" grpId="0"/>
      <p:bldP spid="10" grpId="0"/>
      <p:bldP spid="2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TEM_CNT" val="6"/>
</p:tagLst>
</file>

<file path=ppt/theme/theme1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275</Words>
  <Application>Microsoft Macintosh PowerPoint</Application>
  <PresentationFormat>Widescreen</PresentationFormat>
  <Paragraphs>67</Paragraphs>
  <Slides>12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Tahoma</vt:lpstr>
      <vt:lpstr>Times New Roman</vt:lpstr>
      <vt:lpstr>字魂58号-创中黑</vt:lpstr>
      <vt:lpstr>-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Thị Ngọc Thuý</cp:lastModifiedBy>
  <cp:revision>23</cp:revision>
  <dcterms:created xsi:type="dcterms:W3CDTF">2022-08-21T08:41:58Z</dcterms:created>
  <dcterms:modified xsi:type="dcterms:W3CDTF">2024-02-17T16:14:56Z</dcterms:modified>
</cp:coreProperties>
</file>